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9c9ec9285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9c9ec9285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9c9ec928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9c9ec928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9c9ec9285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9c9ec9285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9c9ec9285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9c9ec928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9c9ec928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9c9ec928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9c9ec92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9c9ec92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9c9ec928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9c9ec928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9c9ec928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9c9ec928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9c9ec928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9c9ec928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9c9ec928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9c9ec928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9c9ec928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9c9ec928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9c9ec928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9c9ec928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9c9ec928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9c9ec928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Body Organization and Bones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Taking Care of Your Bones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Healthy bones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Balanced diet that includes enough calcium and phosphorus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Exercise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Weight bearing activities help bones grow stronger and denser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Osteoporosis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 condition in which the body’s bones become weak and break easily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Loss of minerals specifically calcium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More common in women</a:t>
            </a: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9250" y="915000"/>
            <a:ext cx="3999900" cy="399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Common Skeletal System Injuries</a:t>
            </a:r>
            <a:endParaRPr/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Fracture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Break in a bone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Simple-cracked or completely broken into two or more pieces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Compound-broken ends of bone stick out through the skin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Dislocation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When the end of a bone comes out of its joint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Sprain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Ligaments are stretched too far and tear in places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Most common joint injuries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Cause swelling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Identifying Injuries</a:t>
            </a:r>
            <a:endParaRPr/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X-rays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Form of energy that travels in waves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Pro’s: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inexpensive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Con’s: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Can only see hard bone injuries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Damage your body cells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MRI’s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Magnetic resonance imaging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Large machine that contains electromagnets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Causes atoms in body to vibrate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Computer analyzes vibration patterns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Pro’s: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Sharp and clear image of hard and soft tissues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No evidence of cell damage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Cons:</a:t>
            </a:r>
            <a:endParaRPr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expensive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7151" y="392550"/>
            <a:ext cx="3505401" cy="435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2350" y="342587"/>
            <a:ext cx="3139248" cy="4458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Treating Injuries</a:t>
            </a:r>
            <a:endParaRPr/>
          </a:p>
        </p:txBody>
      </p:sp>
      <p:sp>
        <p:nvSpPr>
          <p:cNvPr id="142" name="Google Shape;142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Surgery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Joint replacement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Arthritis-a disease of the joint that makes movements painful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Replace with artificially made one made of metal or plastics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Arthroscopy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Small incision and insert a slim, tube-shaped instrument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Camera and tools at end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Levels of Organization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Cells: basic unit of structure and function in a living thing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Major parts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Major functions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Tissues: group of similar cells that perform the same function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Organs: composed of different types of tissues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Organ systems: group of organs work together to perform a major function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Tissues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Muscular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Contract or shorten, movement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Nervous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Directs and controls processes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Brain, spinal cord, and nerves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Provides support for your body and connects parts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Bones and fat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Epithelial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Skin and lining of organs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Protects what lies beneath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550" y="691850"/>
            <a:ext cx="3450550" cy="27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 Systems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Circulatory or cardiovascular: transports materials to and from cells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Digestive: breaks down food and absorbs nutrients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Nervous: detects information from the environment and controls functions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Skeletal: supports and protects the body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Endocrine: controls many body processes by means of chemicals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Respiratory: takes in oxygen and eliminates carbon dioxide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Excretory: removes wastes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Muscular: enables movement of the body and organs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Homeostasis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Body’s tendency to keep an internal balance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 internal environment is kept stable in spite of changes in the external environment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Body temp. 37 degrees C or 98.6 degrees 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Sweating-evaporation of sweat uses heat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Shivering-muscle contractions produce heat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Stress-reaction of your body to potentially threatening, challenging, or disturbing events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Increase breathing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Adrenaline gives you a burst of energy so you can take action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Skeleton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Newborn has 275 bones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Adult has 206 bones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Vertebrae (backbone) has 26 bones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Shape and support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Movement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Protection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Production of materials like blood cells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Storage of calcium and phosphorus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Joints of the Skeleton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Place in the body where two bones come together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Two main types: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Immovable joints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Little or no movement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Ex: skull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Movable joints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Allow a wide range of movements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Ligaments: connect bone to bone in joints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Cartilage: found in between bones and protects them from rubbing against each other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Movable Joints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Hinge joint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forward and backward motion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knee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Ball and socket joint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Greatest range of motion/Move freely in a circle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Shoulder and hip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Pivot joint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one bone to rotate around another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Neck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Gliding joint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One bone to slide over another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Wrist and ankle</a:t>
            </a: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9877" y="211501"/>
            <a:ext cx="3602426" cy="4294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Bones Structure</a:t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Compact bone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Hard and dense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canals with blood vessels and nerves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Spongy bone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Many spaces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Lightweight, but strong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Found at ends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Marrow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Red-produces blood cells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Yellow-stores fat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Bone growth</a:t>
            </a: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6079" y="284875"/>
            <a:ext cx="2964446" cy="412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