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a4e146f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a4e146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a4e146f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a4e146f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a4e146f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a4e146f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a4e146f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a4e146f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9a1b44b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9a1b44b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a1b44b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a1b44b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9a1b44b7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9a1b44b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9a1b44b7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9a1b44b7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9a1b44b7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9a1b44b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9a1b44b7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9a1b44b7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a4e146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a4e146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a4e146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a4e146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Mesopotamian Empire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Chaldean Empire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Because of harsh rules, people often rioted.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Around 650 B.C., Chaldeans took power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had been under Assyrian rule since 1000 B.C.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Nabopolassar decided to reclaim his kingdom.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Within a year, he had forced Assyrians out of Uruk and he was crowned king of Babylonia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Medes people also joined Chaldeans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Nabopolassar’s son Nebuchandnezzar helped create empire.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Son rebuilt Babylon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City of Babylon served as capital.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Called the New Babylonian Empire.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Greatness of Babylon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City of Babylon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Huge brick walls surrounded city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Soldiers kept watch in towers that were built into the walls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Grand palaces and temples at the center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Huge 300+ ft ziggurat with gold roof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Roads paved with limestone and marble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Palace had a giant staircase of greenery known as the Hanging Garden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7 Wonders of the World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Terraced garden (huge steps)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Large trees and masses of flowering vines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Complex irrigation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413" y="1152471"/>
            <a:ext cx="4175875" cy="26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Greatness of Babylon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Ceremony in spring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Statue of Marduk was wheeled down city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Believed this ceremony would bring peace and bigger crops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canals to make land more fertile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Had to collect high taxes and tributes to pay for projects and army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Caravans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Brought pottery, cloths, baskes, and jewelry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Scientific achievements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Believed gods showed their plans in the changes in the sky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Astronomers or people who study the heavenly bodies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Mapped stars, planets, and the phases of the moon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Invented sundials to measure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Follow a seven day week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251" y="3012825"/>
            <a:ext cx="2450048" cy="166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of the Empire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Nebuchadnezzar died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Weak kings ruled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Poor harvests and slow trade weakened empire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Persians captured Babylon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Empires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Sumer’s strength faded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Northern Mesopotamia and neighboring Syria built empires.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Empire- group of many different lands under one ruler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Sargon?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Ruled kingdom of Akkad in northern mesopotamia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Ambitious leader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Moved his army south and conquered city-states one by 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Empire lasted more than 200 years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Hammurabi?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Amorites in the west conquered all of Mesopotamia and built their own cities.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Babylon was the grandest of these cities.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the Babylonian Empire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576" y="1677225"/>
            <a:ext cx="2650800" cy="33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Hammurabi’s Code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Wanted to be a just ruler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a set of laws for his empire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Posted laws so all could see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death with crimes, farming, business, marriage and family as well as punishments for each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Strict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Known as “eye for an eye, and tooth for a tooth”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Meant to limit punishment and do away for blood feuds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Protected the less powerful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405" y="2571750"/>
            <a:ext cx="1758252" cy="23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Assyrian Empire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About 1000 years after Hammurabi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Large empire that extended into Turkey, Syria, Iran, and Iraq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Built a large and powerful military to defend their hills and fertile valleys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167" y="1017725"/>
            <a:ext cx="4970434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Assyrian Army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Well trained and disciplines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battle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50,000 soldiers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Infantry or foot soldiers, cavalry or horse soldiers, and charioteers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Fought with slingshots, bows and arrows, swords, and spears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Robbed people, set fire to crops, and destroyed towns and dames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Took tribute or forced payments from conquered people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Drove people out of home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afraid, people would surrender without a fight.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to success: iron weapons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Learned technology from Hittities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443" y="306493"/>
            <a:ext cx="1799000" cy="211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Kings and Government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Capital was Nineveh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Empire divided into provinces or political districts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Built roads to connect them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King chose officials to govern, collect taxes and carry out laws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Soldiers stood guard at stations on roads to protect traders from bandits.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Messengers rested at stations and change chariot horses.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in Assyria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Laws and codes were harsher than those of Mesopotamia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Assyrians based writing on Babylonian writing and worshiped similar gods.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temples and palaces with wall carvings and statues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Wrote and collected stories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Brought in wood and metal from far away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Ashurbanipal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Built first library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Held 25,000 tablets of stories and songs to gods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900" y="2336026"/>
            <a:ext cx="2285427" cy="251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