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0FC5D5A-EB1D-4EFE-8C17-ACC8355A33F1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5B7D273-C712-48D2-B5C1-6D00E53E8D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C45-D618-499F-B511-560619D06F26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94F-B2E8-4F4D-8F98-A80E4FF2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C45-D618-499F-B511-560619D06F26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94F-B2E8-4F4D-8F98-A80E4FF2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C45-D618-499F-B511-560619D06F26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94F-B2E8-4F4D-8F98-A80E4FF2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C45-D618-499F-B511-560619D06F26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94F-B2E8-4F4D-8F98-A80E4FF2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C45-D618-499F-B511-560619D06F26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94F-B2E8-4F4D-8F98-A80E4FF2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C45-D618-499F-B511-560619D06F26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94F-B2E8-4F4D-8F98-A80E4FF2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C45-D618-499F-B511-560619D06F26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94F-B2E8-4F4D-8F98-A80E4FF2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C45-D618-499F-B511-560619D06F26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94F-B2E8-4F4D-8F98-A80E4FF2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C45-D618-499F-B511-560619D06F26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94F-B2E8-4F4D-8F98-A80E4FF2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C45-D618-499F-B511-560619D06F26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94F-B2E8-4F4D-8F98-A80E4FF2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C45-D618-499F-B511-560619D06F26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94F-B2E8-4F4D-8F98-A80E4FF2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28C45-D618-499F-B511-560619D06F26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194F-B2E8-4F4D-8F98-A80E4FF2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Populations and Communities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Users\Danielle\AppData\Local\Microsoft\Windows\INetCache\IE\6AWMDKH0\Populatio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352800"/>
            <a:ext cx="3676650" cy="2720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 in which one organism kills another for food</a:t>
            </a:r>
          </a:p>
          <a:p>
            <a:r>
              <a:rPr lang="en-US" dirty="0" smtClean="0"/>
              <a:t>Predator-does the killing</a:t>
            </a:r>
          </a:p>
          <a:p>
            <a:r>
              <a:rPr lang="en-US" dirty="0" smtClean="0"/>
              <a:t>Prey-organism that is killed</a:t>
            </a:r>
          </a:p>
          <a:p>
            <a:pPr>
              <a:buNone/>
            </a:pPr>
            <a:r>
              <a:rPr lang="en-US" dirty="0" smtClean="0"/>
              <a:t>What is the effect on population size?</a:t>
            </a:r>
          </a:p>
          <a:p>
            <a:pPr>
              <a:buNone/>
            </a:pPr>
            <a:r>
              <a:rPr lang="en-US" dirty="0" smtClean="0"/>
              <a:t>More predators?</a:t>
            </a:r>
          </a:p>
          <a:p>
            <a:pPr>
              <a:buNone/>
            </a:pPr>
            <a:r>
              <a:rPr lang="en-US" dirty="0" smtClean="0"/>
              <a:t>Less prey?</a:t>
            </a:r>
            <a:endParaRPr lang="en-US" dirty="0"/>
          </a:p>
        </p:txBody>
      </p:sp>
      <p:pic>
        <p:nvPicPr>
          <p:cNvPr id="6146" name="Picture 2" descr="C:\Users\Danielle\AppData\Local\Microsoft\Windows\INetCache\IE\B1OEIK3N\image3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209800"/>
            <a:ext cx="3430064" cy="1843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Predator adaptations</a:t>
            </a:r>
          </a:p>
          <a:p>
            <a:pPr lvl="1"/>
            <a:r>
              <a:rPr lang="en-US" dirty="0" smtClean="0"/>
              <a:t>Cheetah: runs fast</a:t>
            </a:r>
          </a:p>
          <a:p>
            <a:pPr lvl="1"/>
            <a:r>
              <a:rPr lang="en-US" dirty="0" smtClean="0"/>
              <a:t>Jellyfish: poisonous tentacles</a:t>
            </a:r>
          </a:p>
          <a:p>
            <a:pPr lvl="1"/>
            <a:r>
              <a:rPr lang="en-US" dirty="0" smtClean="0"/>
              <a:t>Sundew plant: stick bulbs so when a fly lands it gets stuck</a:t>
            </a:r>
          </a:p>
          <a:p>
            <a:pPr lvl="1"/>
            <a:r>
              <a:rPr lang="en-US" dirty="0" smtClean="0"/>
              <a:t>Owls: eyes to hunt at night</a:t>
            </a:r>
          </a:p>
          <a:p>
            <a:pPr lvl="1"/>
            <a:r>
              <a:rPr lang="en-US" dirty="0" smtClean="0"/>
              <a:t>Bats: locate prey using </a:t>
            </a:r>
            <a:r>
              <a:rPr lang="en-US" dirty="0" err="1" smtClean="0"/>
              <a:t>ecolocation</a:t>
            </a:r>
            <a:r>
              <a:rPr lang="en-US" dirty="0" smtClean="0"/>
              <a:t> (sound)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Prey adaptations</a:t>
            </a:r>
          </a:p>
          <a:p>
            <a:pPr lvl="1"/>
            <a:r>
              <a:rPr lang="en-US" dirty="0" smtClean="0"/>
              <a:t>Alertness and speed of antelope</a:t>
            </a:r>
          </a:p>
          <a:p>
            <a:pPr lvl="1"/>
            <a:r>
              <a:rPr lang="en-US" dirty="0" smtClean="0"/>
              <a:t>Skunks: spray</a:t>
            </a:r>
          </a:p>
          <a:p>
            <a:pPr lvl="1"/>
            <a:r>
              <a:rPr lang="en-US" dirty="0" smtClean="0"/>
              <a:t>Mimicry: </a:t>
            </a:r>
          </a:p>
          <a:p>
            <a:pPr lvl="2"/>
            <a:r>
              <a:rPr lang="en-US" dirty="0" smtClean="0"/>
              <a:t>worm looks like a snake</a:t>
            </a:r>
          </a:p>
          <a:p>
            <a:pPr lvl="1"/>
            <a:r>
              <a:rPr lang="en-US" dirty="0" smtClean="0"/>
              <a:t>Protective covering:</a:t>
            </a:r>
          </a:p>
          <a:p>
            <a:pPr lvl="2"/>
            <a:r>
              <a:rPr lang="en-US" dirty="0" smtClean="0"/>
              <a:t>Pine cone, turtle</a:t>
            </a:r>
          </a:p>
          <a:p>
            <a:pPr lvl="1"/>
            <a:r>
              <a:rPr lang="en-US" dirty="0" smtClean="0"/>
              <a:t>False coloring</a:t>
            </a:r>
          </a:p>
          <a:p>
            <a:pPr lvl="2"/>
            <a:r>
              <a:rPr lang="en-US" dirty="0" smtClean="0"/>
              <a:t>Butterfly wings with eyespots</a:t>
            </a:r>
          </a:p>
          <a:p>
            <a:pPr lvl="1"/>
            <a:r>
              <a:rPr lang="en-US" dirty="0" smtClean="0"/>
              <a:t>Warning coloring</a:t>
            </a:r>
          </a:p>
          <a:p>
            <a:pPr lvl="2"/>
            <a:r>
              <a:rPr lang="en-US" dirty="0" smtClean="0"/>
              <a:t>Bright colors warn of poisons</a:t>
            </a:r>
          </a:p>
          <a:p>
            <a:pPr lvl="1"/>
            <a:r>
              <a:rPr lang="en-US" dirty="0" smtClean="0"/>
              <a:t>Camouflage</a:t>
            </a:r>
          </a:p>
          <a:p>
            <a:pPr lvl="2"/>
            <a:r>
              <a:rPr lang="en-US" dirty="0" smtClean="0"/>
              <a:t>Walking leaf insect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Mutualism</a:t>
            </a:r>
          </a:p>
          <a:p>
            <a:pPr lvl="1"/>
            <a:r>
              <a:rPr lang="en-US" dirty="0" smtClean="0"/>
              <a:t>Relationship in which both species benefit</a:t>
            </a:r>
          </a:p>
          <a:p>
            <a:pPr lvl="1"/>
            <a:r>
              <a:rPr lang="en-US" dirty="0" smtClean="0"/>
              <a:t>Bats and saguaro cactus flowers</a:t>
            </a:r>
          </a:p>
          <a:p>
            <a:pPr lvl="2"/>
            <a:r>
              <a:rPr lang="en-US" dirty="0" smtClean="0"/>
              <a:t>Bats get food</a:t>
            </a:r>
          </a:p>
          <a:p>
            <a:pPr lvl="2"/>
            <a:r>
              <a:rPr lang="en-US" dirty="0" smtClean="0"/>
              <a:t>Saguaro cactus pollen is carried to other plants</a:t>
            </a:r>
          </a:p>
          <a:p>
            <a:pPr lvl="1"/>
            <a:r>
              <a:rPr lang="en-US" dirty="0" smtClean="0"/>
              <a:t>Acacia trees and stinging ants</a:t>
            </a:r>
          </a:p>
          <a:p>
            <a:pPr lvl="2"/>
            <a:r>
              <a:rPr lang="en-US" dirty="0" smtClean="0"/>
              <a:t>Ants nest in trees that have thorns that discourage predators</a:t>
            </a:r>
          </a:p>
          <a:p>
            <a:pPr lvl="2"/>
            <a:r>
              <a:rPr lang="en-US" dirty="0" smtClean="0"/>
              <a:t>Ants attack other animals that approach trees and clear competing plants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1" name="Picture 3" descr="C:\Users\Danielle\AppData\Local\Microsoft\Windows\INetCache\IE\GK86050A\johnny-automatic-bee-and-flower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676400"/>
            <a:ext cx="2459355" cy="2969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Commensalism</a:t>
            </a:r>
          </a:p>
          <a:p>
            <a:pPr lvl="1"/>
            <a:r>
              <a:rPr lang="en-US" dirty="0" smtClean="0"/>
              <a:t>Relationship in which one species benefits and the other species is neither helped nor harmed</a:t>
            </a:r>
          </a:p>
          <a:p>
            <a:pPr lvl="1"/>
            <a:r>
              <a:rPr lang="en-US" dirty="0" smtClean="0"/>
              <a:t>Hawks and saguaro cactus</a:t>
            </a:r>
          </a:p>
          <a:p>
            <a:pPr lvl="2"/>
            <a:r>
              <a:rPr lang="en-US" dirty="0" smtClean="0"/>
              <a:t>Hawks build nests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Danielle\AppData\Local\Microsoft\Windows\INetCache\IE\GK86050A\whatev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76400"/>
            <a:ext cx="4058906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One organisms living on or inside another organism and harming it</a:t>
            </a:r>
          </a:p>
          <a:p>
            <a:r>
              <a:rPr lang="en-US" dirty="0" smtClean="0"/>
              <a:t>Parasite-organisms that benefits</a:t>
            </a:r>
          </a:p>
          <a:p>
            <a:pPr lvl="1"/>
            <a:r>
              <a:rPr lang="en-US" dirty="0" smtClean="0"/>
              <a:t>Fleas, ticks, leeches, and tapeworms</a:t>
            </a:r>
          </a:p>
          <a:p>
            <a:r>
              <a:rPr lang="en-US" dirty="0" smtClean="0"/>
              <a:t>Host-organism that is harmed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0" name="Picture 4" descr="C:\Users\Danielle\AppData\Local\Microsoft\Windows\INetCache\IE\7HBELA5K\beneficial-04A-GCMGA14623_braconid_wasp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00200"/>
            <a:ext cx="4318000" cy="3238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Communities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can change communities quickly?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Floods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Volcanoes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Hurricanes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natural disasters</a:t>
            </a:r>
          </a:p>
          <a:p>
            <a:r>
              <a:rPr lang="en-US" dirty="0" smtClean="0"/>
              <a:t>What is succession?</a:t>
            </a:r>
          </a:p>
          <a:p>
            <a:pPr lvl="1"/>
            <a:r>
              <a:rPr lang="en-US" dirty="0" smtClean="0"/>
              <a:t>Series of predictable changes that occur in a community over time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Series of changes that occur in an area where no soil or organisms exist</a:t>
            </a:r>
          </a:p>
          <a:p>
            <a:pPr lvl="1"/>
            <a:r>
              <a:rPr lang="en-US" dirty="0" smtClean="0"/>
              <a:t>New island formed by an eruption</a:t>
            </a:r>
          </a:p>
          <a:p>
            <a:pPr lvl="1"/>
            <a:r>
              <a:rPr lang="en-US" dirty="0" smtClean="0"/>
              <a:t>Area of rock uncovered by melting ice</a:t>
            </a:r>
          </a:p>
          <a:p>
            <a:r>
              <a:rPr lang="en-US" dirty="0" smtClean="0"/>
              <a:t>Pioneer species-first species to repopulate</a:t>
            </a:r>
          </a:p>
          <a:p>
            <a:pPr lvl="1"/>
            <a:r>
              <a:rPr lang="en-US" dirty="0" smtClean="0"/>
              <a:t>Carried by wind or water</a:t>
            </a:r>
          </a:p>
          <a:p>
            <a:pPr lvl="1"/>
            <a:r>
              <a:rPr lang="en-US" dirty="0" smtClean="0"/>
              <a:t>Mosses or lichens (fungi + algae)</a:t>
            </a:r>
          </a:p>
          <a:p>
            <a:pPr lvl="1"/>
            <a:r>
              <a:rPr lang="en-US" dirty="0" smtClean="0"/>
              <a:t>Help break up rocks</a:t>
            </a:r>
          </a:p>
          <a:p>
            <a:pPr lvl="1"/>
            <a:r>
              <a:rPr lang="en-US" dirty="0" smtClean="0"/>
              <a:t>When they die, they provide nutrients that enrich the soil</a:t>
            </a:r>
          </a:p>
          <a:p>
            <a:r>
              <a:rPr lang="en-US" dirty="0" smtClean="0"/>
              <a:t>Soil creation occurs</a:t>
            </a:r>
          </a:p>
          <a:p>
            <a:r>
              <a:rPr lang="en-US" dirty="0" smtClean="0"/>
              <a:t>Plant seeds land on new soil and grow.</a:t>
            </a:r>
          </a:p>
          <a:p>
            <a:r>
              <a:rPr lang="en-US" dirty="0" smtClean="0"/>
              <a:t>Reaching a mature community may take centuries.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Danielle\AppData\Local\Microsoft\Windows\INetCache\IE\B1OEIK3N\prim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1243012"/>
            <a:ext cx="7086600" cy="437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Series of changes that occur in an area where the ecosystem has been disturbed, but where soil and organisms still exist</a:t>
            </a:r>
          </a:p>
          <a:p>
            <a:pPr lvl="1"/>
            <a:r>
              <a:rPr lang="en-US" dirty="0" smtClean="0"/>
              <a:t>Natural disturbances: fires, hurricanes, tornadoes</a:t>
            </a:r>
          </a:p>
          <a:p>
            <a:pPr lvl="1"/>
            <a:r>
              <a:rPr lang="en-US" dirty="0" smtClean="0"/>
              <a:t>Human activities: farming, logging, or mining</a:t>
            </a:r>
          </a:p>
          <a:p>
            <a:pPr lvl="1"/>
            <a:r>
              <a:rPr lang="en-US" dirty="0" smtClean="0"/>
              <a:t>Occurs more rapidly</a:t>
            </a:r>
          </a:p>
          <a:p>
            <a:pPr lvl="1"/>
            <a:r>
              <a:rPr lang="en-US" dirty="0" smtClean="0"/>
              <a:t>Example: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Abandoned field- grasses and wildflowers take over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Tree growth begins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Forest develops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Mature community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Organism- living thing</a:t>
            </a:r>
          </a:p>
          <a:p>
            <a:r>
              <a:rPr lang="en-US" dirty="0" smtClean="0"/>
              <a:t>An environment that provides the living things the organism needs to live, grow and reproduce is called its habitat.</a:t>
            </a:r>
          </a:p>
          <a:p>
            <a:r>
              <a:rPr lang="en-US" dirty="0" smtClean="0"/>
              <a:t>What does an organism need from its environment?</a:t>
            </a:r>
          </a:p>
          <a:p>
            <a:pPr lvl="1"/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Shelter</a:t>
            </a:r>
          </a:p>
          <a:p>
            <a:pPr lvl="1"/>
            <a:r>
              <a:rPr lang="en-US" dirty="0" smtClean="0"/>
              <a:t>Other things</a:t>
            </a:r>
            <a:endParaRPr lang="en-US" dirty="0"/>
          </a:p>
        </p:txBody>
      </p:sp>
      <p:pic>
        <p:nvPicPr>
          <p:cNvPr id="1028" name="Picture 4" descr="C:\Users\Danielle\AppData\Local\Microsoft\Windows\INetCache\IE\6AWMDKH0\zebra_habita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886200"/>
            <a:ext cx="3028950" cy="20978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Biotic vs. </a:t>
            </a:r>
            <a:r>
              <a:rPr lang="en-US" dirty="0" err="1" smtClean="0"/>
              <a:t>Abiotic</a:t>
            </a:r>
            <a:r>
              <a:rPr lang="en-US" dirty="0" smtClean="0"/>
              <a:t> Factors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Biotic Factors</a:t>
            </a:r>
          </a:p>
          <a:p>
            <a:pPr lvl="1"/>
            <a:r>
              <a:rPr lang="en-US" dirty="0" smtClean="0"/>
              <a:t>Living parts of an environment</a:t>
            </a:r>
          </a:p>
          <a:p>
            <a:pPr lvl="1"/>
            <a:r>
              <a:rPr lang="en-US" dirty="0" smtClean="0"/>
              <a:t>Plants</a:t>
            </a:r>
          </a:p>
          <a:p>
            <a:pPr lvl="1"/>
            <a:r>
              <a:rPr lang="en-US" dirty="0" smtClean="0"/>
              <a:t>Animals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ungi</a:t>
            </a:r>
            <a:endParaRPr lang="en-US" dirty="0"/>
          </a:p>
          <a:p>
            <a:pPr lvl="1"/>
            <a:r>
              <a:rPr lang="en-US" dirty="0" smtClean="0"/>
              <a:t>Bacteria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Abiotic</a:t>
            </a:r>
            <a:r>
              <a:rPr lang="en-US" dirty="0" smtClean="0"/>
              <a:t> Factors</a:t>
            </a:r>
          </a:p>
          <a:p>
            <a:pPr lvl="1"/>
            <a:r>
              <a:rPr lang="en-US" dirty="0" smtClean="0"/>
              <a:t>Nonliving parts</a:t>
            </a:r>
          </a:p>
          <a:p>
            <a:pPr lvl="1"/>
            <a:r>
              <a:rPr lang="en-US" dirty="0" smtClean="0"/>
              <a:t>Water</a:t>
            </a:r>
          </a:p>
          <a:p>
            <a:pPr lvl="2"/>
            <a:r>
              <a:rPr lang="en-US" dirty="0" smtClean="0"/>
              <a:t>Needed to carry out all life functions and makes up of most parts of body (humans 65%)</a:t>
            </a:r>
          </a:p>
          <a:p>
            <a:pPr lvl="2"/>
            <a:r>
              <a:rPr lang="en-US" dirty="0" smtClean="0"/>
              <a:t>Photosynthesis</a:t>
            </a:r>
          </a:p>
          <a:p>
            <a:pPr lvl="1"/>
            <a:r>
              <a:rPr lang="en-US" dirty="0" smtClean="0"/>
              <a:t>Sunlight</a:t>
            </a:r>
          </a:p>
          <a:p>
            <a:pPr lvl="1"/>
            <a:r>
              <a:rPr lang="en-US" dirty="0" smtClean="0"/>
              <a:t>Oxygen</a:t>
            </a:r>
          </a:p>
          <a:p>
            <a:pPr lvl="2"/>
            <a:r>
              <a:rPr lang="en-US" dirty="0" smtClean="0"/>
              <a:t>Needed to carry out life functions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Soil</a:t>
            </a:r>
          </a:p>
          <a:p>
            <a:pPr lvl="2"/>
            <a:r>
              <a:rPr lang="en-US" dirty="0" smtClean="0"/>
              <a:t>Mixture of rock fragments, nutrients, air, water, and decaying remains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Organization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Organism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Species-group of organisms that are physically similar and can mate with each other and produce offspring that can also mate and reproduce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Population-all members of one species in a particular area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Community-all the different populations that live together in an area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Ecosystems-community and all </a:t>
            </a:r>
            <a:r>
              <a:rPr lang="en-US" dirty="0" err="1" smtClean="0"/>
              <a:t>abiotic</a:t>
            </a:r>
            <a:r>
              <a:rPr lang="en-US" dirty="0" smtClean="0"/>
              <a:t> factors in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Biosphere-all living areas on earth</a:t>
            </a:r>
          </a:p>
          <a:p>
            <a:pPr marL="514350" indent="-514350">
              <a:buNone/>
            </a:pPr>
            <a:r>
              <a:rPr lang="en-US" dirty="0" smtClean="0"/>
              <a:t>Ecology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/>
          </a:p>
        </p:txBody>
      </p:sp>
      <p:pic>
        <p:nvPicPr>
          <p:cNvPr id="3076" name="Picture 4" descr="C:\Users\Danielle\AppData\Local\Microsoft\Windows\INetCache\IE\B1OEIK3N\Levels-of-Organization-in-an-Ecosystem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00200"/>
            <a:ext cx="4497303" cy="3876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Population Size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observation</a:t>
            </a:r>
          </a:p>
          <a:p>
            <a:r>
              <a:rPr lang="en-US" dirty="0" smtClean="0"/>
              <a:t>Indirect observation-observe signs of organisms like nests</a:t>
            </a:r>
          </a:p>
          <a:p>
            <a:r>
              <a:rPr lang="en-US" dirty="0" smtClean="0"/>
              <a:t>Sampling (estimates based on reasonable assumption)</a:t>
            </a:r>
          </a:p>
          <a:p>
            <a:r>
              <a:rPr lang="en-US" dirty="0" smtClean="0"/>
              <a:t>Mark-and-recapture studies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Population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Birth rate</a:t>
            </a:r>
          </a:p>
          <a:p>
            <a:r>
              <a:rPr lang="en-US" dirty="0" smtClean="0"/>
              <a:t>Death rate</a:t>
            </a:r>
          </a:p>
          <a:p>
            <a:r>
              <a:rPr lang="en-US" dirty="0" smtClean="0"/>
              <a:t>Population statement</a:t>
            </a:r>
          </a:p>
          <a:p>
            <a:pPr lvl="1"/>
            <a:r>
              <a:rPr lang="en-US" dirty="0" smtClean="0"/>
              <a:t>If birth rate is greater than death rate, population size increases.</a:t>
            </a:r>
          </a:p>
          <a:p>
            <a:r>
              <a:rPr lang="en-US" dirty="0" smtClean="0"/>
              <a:t>Immigration-moving into</a:t>
            </a:r>
          </a:p>
          <a:p>
            <a:r>
              <a:rPr lang="en-US" dirty="0" smtClean="0"/>
              <a:t>Emigration-leaving</a:t>
            </a:r>
          </a:p>
          <a:p>
            <a:r>
              <a:rPr lang="en-US" dirty="0" smtClean="0"/>
              <a:t>Graphing changes</a:t>
            </a:r>
          </a:p>
          <a:p>
            <a:r>
              <a:rPr lang="en-US" dirty="0" smtClean="0"/>
              <a:t>Population density=</a:t>
            </a:r>
          </a:p>
          <a:p>
            <a:pPr lvl="1">
              <a:buNone/>
            </a:pPr>
            <a:r>
              <a:rPr lang="en-US" u="sng" dirty="0" smtClean="0"/>
              <a:t>Number of individuals</a:t>
            </a:r>
          </a:p>
          <a:p>
            <a:pPr lvl="1">
              <a:buNone/>
            </a:pPr>
            <a:r>
              <a:rPr lang="en-US" dirty="0" smtClean="0"/>
              <a:t>Unit Area</a:t>
            </a:r>
            <a:endParaRPr lang="en-US" dirty="0"/>
          </a:p>
        </p:txBody>
      </p:sp>
      <p:pic>
        <p:nvPicPr>
          <p:cNvPr id="4099" name="Picture 3" descr="C:\Users\Danielle\AppData\Local\Microsoft\Windows\INetCache\IE\GK86050A\Population_change_in_Albrighton,_Shrewsbury_over_tim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581400"/>
            <a:ext cx="3810000" cy="2380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Environmental factor that causes a population to decrease</a:t>
            </a:r>
          </a:p>
          <a:p>
            <a:r>
              <a:rPr lang="en-US" dirty="0" smtClean="0"/>
              <a:t>Food and water</a:t>
            </a:r>
          </a:p>
          <a:p>
            <a:pPr lvl="1"/>
            <a:r>
              <a:rPr lang="en-US" dirty="0" smtClean="0"/>
              <a:t>Carrying capacity-largest population that an area can support</a:t>
            </a:r>
          </a:p>
          <a:p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Determines whether the plant can obtain the sunlight, water, and soil nutrients it needs</a:t>
            </a:r>
          </a:p>
          <a:p>
            <a:r>
              <a:rPr lang="en-US" dirty="0" smtClean="0"/>
              <a:t>Weather conditions</a:t>
            </a:r>
          </a:p>
          <a:p>
            <a:pPr lvl="1"/>
            <a:r>
              <a:rPr lang="en-US" dirty="0" smtClean="0"/>
              <a:t>Temperature and amount of rainfall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to 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Natural selection-process where a characteristic that makes an individual better suited to its environment may eventually become common in that species</a:t>
            </a:r>
          </a:p>
          <a:p>
            <a:r>
              <a:rPr lang="en-US" dirty="0" smtClean="0"/>
              <a:t>Adaptations-behaviors and physical characteristics that allow organisms to live successfully in their environments</a:t>
            </a:r>
          </a:p>
          <a:p>
            <a:r>
              <a:rPr lang="en-US" dirty="0" smtClean="0"/>
              <a:t>Niche-role of an organism in its habitat and how it makes its living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Type of food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it obtains its food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Which other organisms use the organism for food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and how the organism reproduces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Physical conditions it requires to survive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Struggle between organisms to survive as they attempt to use the same limited resource</a:t>
            </a:r>
          </a:p>
          <a:p>
            <a:pPr lvl="1"/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Shelter 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Warbler specializes</a:t>
            </a:r>
          </a:p>
          <a:p>
            <a:pPr lvl="1">
              <a:buNone/>
            </a:pPr>
            <a:r>
              <a:rPr lang="en-US" dirty="0" smtClean="0"/>
              <a:t>In feeding</a:t>
            </a:r>
          </a:p>
        </p:txBody>
      </p:sp>
      <p:pic>
        <p:nvPicPr>
          <p:cNvPr id="5124" name="Picture 4" descr="C:\Users\Danielle\AppData\Local\Microsoft\Windows\INetCache\IE\6AWMDKH0\smal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667000"/>
            <a:ext cx="3954376" cy="3460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755</Words>
  <Application>Microsoft Office PowerPoint</Application>
  <PresentationFormat>On-screen Show (4:3)</PresentationFormat>
  <Paragraphs>153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Populations and Communities</vt:lpstr>
      <vt:lpstr>Habitats</vt:lpstr>
      <vt:lpstr>Biotic vs. Abiotic Factors</vt:lpstr>
      <vt:lpstr>Levels of Organization</vt:lpstr>
      <vt:lpstr>Determining Population Size</vt:lpstr>
      <vt:lpstr>Changes in Population Size</vt:lpstr>
      <vt:lpstr>Limiting Factors</vt:lpstr>
      <vt:lpstr>Adapting to the Environment</vt:lpstr>
      <vt:lpstr>Competition</vt:lpstr>
      <vt:lpstr>Predation</vt:lpstr>
      <vt:lpstr>Adaptations</vt:lpstr>
      <vt:lpstr>Symbiosis</vt:lpstr>
      <vt:lpstr>Symbiosis</vt:lpstr>
      <vt:lpstr>Symbiosis</vt:lpstr>
      <vt:lpstr>Changes in Communities</vt:lpstr>
      <vt:lpstr>Primary Succession</vt:lpstr>
      <vt:lpstr>Slide 17</vt:lpstr>
      <vt:lpstr>Secondary Succession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Populations and Communities</dc:title>
  <dc:creator>Danielle latta</dc:creator>
  <cp:lastModifiedBy>Danielle latta</cp:lastModifiedBy>
  <cp:revision>12</cp:revision>
  <dcterms:created xsi:type="dcterms:W3CDTF">2017-12-26T17:44:01Z</dcterms:created>
  <dcterms:modified xsi:type="dcterms:W3CDTF">2018-01-01T22:50:40Z</dcterms:modified>
</cp:coreProperties>
</file>